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0" autoAdjust="0"/>
    <p:restoredTop sz="94660"/>
  </p:normalViewPr>
  <p:slideViewPr>
    <p:cSldViewPr snapToGrid="0">
      <p:cViewPr>
        <p:scale>
          <a:sx n="73" d="100"/>
          <a:sy n="73" d="100"/>
        </p:scale>
        <p:origin x="486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e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41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603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3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8299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679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867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530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1540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5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99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38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37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888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73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47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01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79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7861F7-555B-4827-9CFB-1A7338416468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BAECB-4416-4FD3-9E03-7AC713768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932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  <p:sldLayoutId id="2147483976" r:id="rId12"/>
    <p:sldLayoutId id="2147483977" r:id="rId13"/>
    <p:sldLayoutId id="2147483978" r:id="rId14"/>
    <p:sldLayoutId id="2147483979" r:id="rId15"/>
    <p:sldLayoutId id="2147483980" r:id="rId16"/>
    <p:sldLayoutId id="214748398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3208020" y="2465569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SAINIK PUBLIC SCHOOL</a:t>
            </a:r>
            <a:br>
              <a:rPr lang="en-US" b="1" dirty="0" smtClean="0">
                <a:solidFill>
                  <a:srgbClr val="002060"/>
                </a:solidFill>
                <a:latin typeface="Arial Black" panose="020B0A04020102020204" pitchFamily="34" charset="0"/>
              </a:rPr>
            </a:br>
            <a:r>
              <a:rPr lang="en-US" b="1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BARABANKI</a:t>
            </a:r>
            <a:r>
              <a:rPr lang="en-US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/>
            </a:r>
            <a:br>
              <a:rPr lang="en-US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</a:br>
            <a:r>
              <a:rPr lang="en-US" sz="36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GK QUIZ COMPETITION</a:t>
            </a:r>
            <a:br>
              <a:rPr lang="en-US" sz="36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</a:br>
            <a:r>
              <a:rPr lang="en-US" sz="36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(VI To VIII)</a:t>
            </a:r>
            <a:endParaRPr lang="en-US" sz="36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227" y="560070"/>
            <a:ext cx="2082165" cy="20821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50584" y="836023"/>
            <a:ext cx="15414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May 10 , </a:t>
            </a:r>
          </a:p>
          <a:p>
            <a:r>
              <a:rPr lang="en-US" sz="2400" b="1" dirty="0" smtClean="0">
                <a:solidFill>
                  <a:schemeClr val="bg2"/>
                </a:solidFill>
                <a:latin typeface="Algerian" panose="04020705040A02060702" pitchFamily="82" charset="0"/>
              </a:rPr>
              <a:t>2025</a:t>
            </a:r>
            <a:endParaRPr lang="en-US" sz="2400" b="1" dirty="0">
              <a:solidFill>
                <a:schemeClr val="bg2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62616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3408770"/>
            <a:ext cx="10515600" cy="1325563"/>
          </a:xfrm>
        </p:spPr>
        <p:txBody>
          <a:bodyPr>
            <a:noAutofit/>
          </a:bodyPr>
          <a:lstStyle/>
          <a:p>
            <a:r>
              <a:rPr lang="en-US" sz="4800" dirty="0" smtClean="0"/>
              <a:t>Q7.World environment day is celebrated on which day?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348581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8087" y="2860130"/>
            <a:ext cx="10515600" cy="1325563"/>
          </a:xfrm>
        </p:spPr>
        <p:txBody>
          <a:bodyPr>
            <a:noAutofit/>
          </a:bodyPr>
          <a:lstStyle/>
          <a:p>
            <a:r>
              <a:rPr lang="en-US" sz="6600" dirty="0" smtClean="0"/>
              <a:t>Q8. Pongal is the festival of which state?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449633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704" y="3395708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dirty="0" smtClean="0"/>
              <a:t>Q9. What is the smallest unit of data in a computer?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955530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970" y="2963545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dirty="0" smtClean="0"/>
              <a:t>Q10. The Great Bath was found at which Indus valley civilization?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73645527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0571" y="3008720"/>
            <a:ext cx="10515600" cy="1325563"/>
          </a:xfrm>
        </p:spPr>
        <p:txBody>
          <a:bodyPr>
            <a:noAutofit/>
          </a:bodyPr>
          <a:lstStyle/>
          <a:p>
            <a:r>
              <a:rPr lang="en-US" sz="13800" b="1" dirty="0" smtClean="0"/>
              <a:t>ROUND </a:t>
            </a:r>
            <a:r>
              <a:rPr lang="en-US" sz="13800" b="1" dirty="0" smtClean="0"/>
              <a:t>– 2</a:t>
            </a:r>
            <a:br>
              <a:rPr lang="en-US" sz="13800" b="1" dirty="0" smtClean="0"/>
            </a:br>
            <a:r>
              <a:rPr lang="en-US" sz="8000" b="1" dirty="0" smtClean="0"/>
              <a:t>(Picture Round)</a:t>
            </a:r>
            <a:endParaRPr lang="en-US" sz="13800" b="1" dirty="0"/>
          </a:p>
        </p:txBody>
      </p:sp>
    </p:spTree>
    <p:extLst>
      <p:ext uri="{BB962C8B-B14F-4D97-AF65-F5344CB8AC3E}">
        <p14:creationId xmlns:p14="http://schemas.microsoft.com/office/powerpoint/2010/main" val="1541395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830" y="58610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Q1.Who is the freedom fighter in this picture?</a:t>
            </a:r>
            <a:endParaRPr lang="en-US" sz="4000" dirty="0"/>
          </a:p>
        </p:txBody>
      </p:sp>
      <p:pic>
        <p:nvPicPr>
          <p:cNvPr id="1026" name="Picture 2" descr="Sukhdev Thapar - Remembering the men who shook up the British Raj | The  Economic Tim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342" y="2083830"/>
            <a:ext cx="6340158" cy="475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29165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42221" y="810378"/>
            <a:ext cx="9613861" cy="1080938"/>
          </a:xfrm>
        </p:spPr>
        <p:txBody>
          <a:bodyPr/>
          <a:lstStyle/>
          <a:p>
            <a:r>
              <a:rPr lang="en-US" dirty="0" smtClean="0"/>
              <a:t>Q2.He is the famous character of movie </a:t>
            </a:r>
            <a:r>
              <a:rPr lang="en-US" dirty="0" err="1" smtClean="0"/>
              <a:t>Chhava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2054" name="Picture 6" descr="Chhaava Box Office Collection Day 19 (3rd Tuesday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4026" y="2308789"/>
            <a:ext cx="5810250" cy="4215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4329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18545" y="721330"/>
            <a:ext cx="9613861" cy="1080938"/>
          </a:xfrm>
        </p:spPr>
        <p:txBody>
          <a:bodyPr/>
          <a:lstStyle/>
          <a:p>
            <a:r>
              <a:rPr lang="en-US" dirty="0" smtClean="0"/>
              <a:t>Q3. Identify this famous industrialist ?</a:t>
            </a:r>
            <a:endParaRPr lang="en-US" dirty="0"/>
          </a:p>
        </p:txBody>
      </p:sp>
      <p:sp>
        <p:nvSpPr>
          <p:cNvPr id="2" name="AutoShape 2" descr="Ratan Tata - Wikipedia"/>
          <p:cNvSpPr>
            <a:spLocks noChangeAspect="1" noChangeArrowheads="1"/>
          </p:cNvSpPr>
          <p:nvPr/>
        </p:nvSpPr>
        <p:spPr bwMode="auto">
          <a:xfrm>
            <a:off x="155575" y="-1074738"/>
            <a:ext cx="2038350" cy="223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Ratan Tata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594" y="2202319"/>
            <a:ext cx="4091006" cy="4500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1887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3171" y="772278"/>
            <a:ext cx="9613861" cy="1080938"/>
          </a:xfrm>
        </p:spPr>
        <p:txBody>
          <a:bodyPr/>
          <a:lstStyle/>
          <a:p>
            <a:r>
              <a:rPr lang="en-US" dirty="0" smtClean="0"/>
              <a:t>Q4. Identify the famous political personality,</a:t>
            </a:r>
            <a:br>
              <a:rPr lang="en-US" dirty="0" smtClean="0"/>
            </a:br>
            <a:r>
              <a:rPr lang="en-US" dirty="0" smtClean="0"/>
              <a:t>former actress and television producer?</a:t>
            </a:r>
            <a:endParaRPr lang="en-US" dirty="0"/>
          </a:p>
        </p:txBody>
      </p:sp>
      <p:pic>
        <p:nvPicPr>
          <p:cNvPr id="2050" name="Picture 2" descr="Smriti Zubin Irani | World Economic For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3101" y="2134451"/>
            <a:ext cx="4513999" cy="451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66687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Q5. Identify this famous athletic personality, Biopic is also made on this personality?</a:t>
            </a:r>
            <a:endParaRPr lang="en-US" dirty="0"/>
          </a:p>
        </p:txBody>
      </p:sp>
      <p:pic>
        <p:nvPicPr>
          <p:cNvPr id="3074" name="Picture 2" descr="Milkha Singh | Biography, Family, Achievements, Book, Film, &amp; Death |  Britannic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5575" y="2132476"/>
            <a:ext cx="3663134" cy="4568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268905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676400" y="2678113"/>
            <a:ext cx="10515600" cy="1325562"/>
          </a:xfrm>
        </p:spPr>
        <p:txBody>
          <a:bodyPr>
            <a:noAutofit/>
          </a:bodyPr>
          <a:lstStyle/>
          <a:p>
            <a:r>
              <a:rPr lang="en-US" sz="13800" b="1" dirty="0" smtClean="0"/>
              <a:t>ROUND </a:t>
            </a:r>
            <a:r>
              <a:rPr lang="en-US" sz="13800" b="1" dirty="0" smtClean="0"/>
              <a:t>– 1</a:t>
            </a:r>
            <a:br>
              <a:rPr lang="en-US" sz="13800" b="1" dirty="0" smtClean="0"/>
            </a:br>
            <a:r>
              <a:rPr lang="en-US" sz="8000" b="1" dirty="0" smtClean="0"/>
              <a:t>(Question Round)</a:t>
            </a:r>
            <a:endParaRPr lang="en-US" sz="13800" b="1" dirty="0"/>
          </a:p>
        </p:txBody>
      </p:sp>
    </p:spTree>
    <p:extLst>
      <p:ext uri="{BB962C8B-B14F-4D97-AF65-F5344CB8AC3E}">
        <p14:creationId xmlns:p14="http://schemas.microsoft.com/office/powerpoint/2010/main" val="3674641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704" y="770708"/>
            <a:ext cx="11377747" cy="1160009"/>
          </a:xfrm>
        </p:spPr>
        <p:txBody>
          <a:bodyPr>
            <a:noAutofit/>
          </a:bodyPr>
          <a:lstStyle/>
          <a:p>
            <a:r>
              <a:rPr lang="en-US" sz="13800" b="1" dirty="0" smtClean="0"/>
              <a:t>FINAL ROUND</a:t>
            </a:r>
            <a:endParaRPr lang="en-US" sz="13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698169" y="2965270"/>
            <a:ext cx="962732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 smtClean="0"/>
              <a:t>Riddle Round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2210942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33748" y="2481943"/>
            <a:ext cx="83732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I am white when, I am dirty and Black when I am clean, What am I 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0588675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07622" y="2795451"/>
            <a:ext cx="85169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I have cities , but no houses , I have forests , but no trees , I have water but no fish . Who am I 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678449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89610" y="2847703"/>
            <a:ext cx="92876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What starts with a ‘P’ ends with an ‘E’ and has thousands of letters?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4770908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5544" y="3444178"/>
            <a:ext cx="9613861" cy="1080938"/>
          </a:xfrm>
        </p:spPr>
        <p:txBody>
          <a:bodyPr>
            <a:noAutofit/>
          </a:bodyPr>
          <a:lstStyle/>
          <a:p>
            <a:r>
              <a:rPr lang="en-US" sz="13800" dirty="0" smtClean="0">
                <a:latin typeface="Algerian" panose="04020705040A02060702" pitchFamily="82" charset="0"/>
              </a:rPr>
              <a:t>THANK YOU</a:t>
            </a:r>
            <a:endParaRPr lang="en-US" sz="13800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204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209800" y="2773363"/>
            <a:ext cx="10515600" cy="1325562"/>
          </a:xfrm>
        </p:spPr>
        <p:txBody>
          <a:bodyPr>
            <a:noAutofit/>
          </a:bodyPr>
          <a:lstStyle/>
          <a:p>
            <a:r>
              <a:rPr lang="en-US" sz="11500" b="1" dirty="0" smtClean="0"/>
              <a:t>ARE YOU READY ?</a:t>
            </a:r>
            <a:endParaRPr lang="en-US" sz="11500" b="1" dirty="0"/>
          </a:p>
        </p:txBody>
      </p:sp>
    </p:spTree>
    <p:extLst>
      <p:ext uri="{BB962C8B-B14F-4D97-AF65-F5344CB8AC3E}">
        <p14:creationId xmlns:p14="http://schemas.microsoft.com/office/powerpoint/2010/main" val="3112477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9715" y="3294471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 smtClean="0"/>
              <a:t>Q1. What is the capital of Japan?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6860327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0076" y="3225890"/>
            <a:ext cx="10515600" cy="1325563"/>
          </a:xfrm>
        </p:spPr>
        <p:txBody>
          <a:bodyPr>
            <a:noAutofit/>
          </a:bodyPr>
          <a:lstStyle/>
          <a:p>
            <a:r>
              <a:rPr lang="en-US" sz="5400" dirty="0" smtClean="0"/>
              <a:t>Q2. What is the name of the device that converts chemical energy into electrical energy?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53701014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3138" y="3317331"/>
            <a:ext cx="10515600" cy="1325563"/>
          </a:xfrm>
        </p:spPr>
        <p:txBody>
          <a:bodyPr>
            <a:noAutofit/>
          </a:bodyPr>
          <a:lstStyle/>
          <a:p>
            <a:r>
              <a:rPr lang="en-US" sz="6000" dirty="0" smtClean="0"/>
              <a:t>Q3. Which is the smallest country in the world?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42805118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7196" y="3317331"/>
            <a:ext cx="10515600" cy="1325563"/>
          </a:xfrm>
        </p:spPr>
        <p:txBody>
          <a:bodyPr>
            <a:noAutofit/>
          </a:bodyPr>
          <a:lstStyle/>
          <a:p>
            <a:r>
              <a:rPr lang="en-US" sz="6600" dirty="0" smtClean="0"/>
              <a:t>Q4. Who was the author of AIN-I-AKBARI ?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6671796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133" y="3461023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 dirty="0" smtClean="0"/>
              <a:t>Q5. Which instrument is used to measure atmospheric pressure?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979671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881" y="3291205"/>
            <a:ext cx="10515600" cy="1325563"/>
          </a:xfrm>
        </p:spPr>
        <p:txBody>
          <a:bodyPr>
            <a:noAutofit/>
          </a:bodyPr>
          <a:lstStyle/>
          <a:p>
            <a:r>
              <a:rPr lang="en-US" sz="6000" dirty="0" smtClean="0"/>
              <a:t>Q6. Which country is home to the Eiffel Tower?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70280982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49</TotalTime>
  <Words>279</Words>
  <Application>Microsoft Office PowerPoint</Application>
  <PresentationFormat>Widescreen</PresentationFormat>
  <Paragraphs>27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Algerian</vt:lpstr>
      <vt:lpstr>Arial</vt:lpstr>
      <vt:lpstr>Arial Black</vt:lpstr>
      <vt:lpstr>Trebuchet MS</vt:lpstr>
      <vt:lpstr>Berlin</vt:lpstr>
      <vt:lpstr>SAINIK PUBLIC SCHOOL BARABANKI GK QUIZ COMPETITION (VI To VIII)</vt:lpstr>
      <vt:lpstr>ROUND – 1 (Question Round)</vt:lpstr>
      <vt:lpstr>ARE YOU READY ?</vt:lpstr>
      <vt:lpstr>Q1. What is the capital of Japan?</vt:lpstr>
      <vt:lpstr>Q2. What is the name of the device that converts chemical energy into electrical energy?</vt:lpstr>
      <vt:lpstr>Q3. Which is the smallest country in the world?</vt:lpstr>
      <vt:lpstr>Q4. Who was the author of AIN-I-AKBARI ?</vt:lpstr>
      <vt:lpstr>Q5. Which instrument is used to measure atmospheric pressure?</vt:lpstr>
      <vt:lpstr>Q6. Which country is home to the Eiffel Tower?</vt:lpstr>
      <vt:lpstr>Q7.World environment day is celebrated on which day?</vt:lpstr>
      <vt:lpstr>Q8. Pongal is the festival of which state?</vt:lpstr>
      <vt:lpstr>Q9. What is the smallest unit of data in a computer?</vt:lpstr>
      <vt:lpstr>Q10. The Great Bath was found at which Indus valley civilization?</vt:lpstr>
      <vt:lpstr>ROUND – 2 (Picture Round)</vt:lpstr>
      <vt:lpstr>Q1.Who is the freedom fighter in this picture?</vt:lpstr>
      <vt:lpstr>Q2.He is the famous character of movie Chhava?</vt:lpstr>
      <vt:lpstr>Q3. Identify this famous industrialist ?</vt:lpstr>
      <vt:lpstr>Q4. Identify the famous political personality, former actress and television producer?</vt:lpstr>
      <vt:lpstr>Q5. Identify this famous athletic personality, Biopic is also made on this personality?</vt:lpstr>
      <vt:lpstr>FINAL ROUND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SAINIK PUBLIC SCHOOL BARABANKI GK QUIZ COMPETITION (VI To VIII)</dc:title>
  <dc:creator>SPS-Lab-System-7</dc:creator>
  <cp:lastModifiedBy>SPS-Lab-System-7</cp:lastModifiedBy>
  <cp:revision>29</cp:revision>
  <dcterms:created xsi:type="dcterms:W3CDTF">2025-05-08T05:05:12Z</dcterms:created>
  <dcterms:modified xsi:type="dcterms:W3CDTF">2025-05-09T03:21:14Z</dcterms:modified>
</cp:coreProperties>
</file>

<file path=docProps/thumbnail.jpeg>
</file>